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Slabo 27px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Slabo27px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4.xml"/></Relationships>
</file>

<file path=ppt/media/image00.png>
</file>

<file path=ppt/media/image01.jpg>
</file>

<file path=ppt/media/image02.gif>
</file>

<file path=ppt/media/image03.jpg>
</file>

<file path=ppt/media/image04.jpg>
</file>

<file path=ppt/media/image05.gif>
</file>

<file path=ppt/media/image06.gif>
</file>

<file path=ppt/media/image07.png>
</file>

<file path=ppt/media/image08.gif>
</file>

<file path=ppt/media/image09.gif>
</file>

<file path=ppt/media/image10.gif>
</file>

<file path=ppt/media/image11.gif>
</file>

<file path=ppt/media/image12.png>
</file>

<file path=ppt/media/image13.jpg>
</file>

<file path=ppt/media/image14.gif>
</file>

<file path=ppt/media/image15.gif>
</file>

<file path=ppt/media/image16.png>
</file>

<file path=ppt/media/image17.png>
</file>

<file path=ppt/media/image1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665400" y="998400"/>
            <a:ext cx="4861200" cy="486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3990600" y="1323600"/>
            <a:ext cx="4210800" cy="4210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28333" y="2169600"/>
            <a:ext cx="3935100" cy="21123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28483" y="4355907"/>
            <a:ext cx="3935100" cy="9351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415600" y="1644133"/>
            <a:ext cx="11360700" cy="21468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ct val="100000"/>
              <a:buFont typeface="Lato"/>
              <a:defRPr sz="13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415600" y="3892600"/>
            <a:ext cx="11360700" cy="14289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679400" y="1898500"/>
            <a:ext cx="10833300" cy="23976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415600" y="1855170"/>
            <a:ext cx="3744000" cy="42393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653666" y="701800"/>
            <a:ext cx="7491600" cy="54543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6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54000" y="1477266"/>
            <a:ext cx="5393700" cy="2244900"/>
          </a:xfrm>
          <a:prstGeom prst="rect">
            <a:avLst/>
          </a:prstGeom>
        </p:spPr>
        <p:txBody>
          <a:bodyPr anchorCtr="0" anchor="b" bIns="121900" lIns="121900" rIns="121900" tIns="12190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354000" y="3793601"/>
            <a:ext cx="5393700" cy="1794000"/>
          </a:xfrm>
          <a:prstGeom prst="rect">
            <a:avLst/>
          </a:prstGeom>
        </p:spPr>
        <p:txBody>
          <a:bodyPr anchorCtr="0" anchor="t" bIns="121900" lIns="121900" rIns="121900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426000" y="5640766"/>
            <a:ext cx="7998300" cy="798300"/>
          </a:xfrm>
          <a:prstGeom prst="rect">
            <a:avLst/>
          </a:prstGeom>
        </p:spPr>
        <p:txBody>
          <a:bodyPr anchorCtr="0" anchor="ctr" bIns="121900" lIns="121900" rIns="121900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defRPr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rIns="121900" tIns="12190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0.png"/><Relationship Id="rId4" Type="http://schemas.openxmlformats.org/officeDocument/2006/relationships/image" Target="../media/image1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0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7.png"/><Relationship Id="rId4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Relationship Id="rId4" Type="http://schemas.openxmlformats.org/officeDocument/2006/relationships/image" Target="../media/image0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jpg"/><Relationship Id="rId4" Type="http://schemas.openxmlformats.org/officeDocument/2006/relationships/image" Target="../media/image01.jpg"/><Relationship Id="rId5" Type="http://schemas.openxmlformats.org/officeDocument/2006/relationships/image" Target="../media/image04.jpg"/><Relationship Id="rId6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0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00.png"/><Relationship Id="rId5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Relationship Id="rId4" Type="http://schemas.openxmlformats.org/officeDocument/2006/relationships/image" Target="../media/image0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png"/><Relationship Id="rId4" Type="http://schemas.openxmlformats.org/officeDocument/2006/relationships/image" Target="../media/image02.gif"/><Relationship Id="rId5" Type="http://schemas.openxmlformats.org/officeDocument/2006/relationships/image" Target="../media/image0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gif"/><Relationship Id="rId4" Type="http://schemas.openxmlformats.org/officeDocument/2006/relationships/image" Target="../media/image0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4128400" y="1663200"/>
            <a:ext cx="3935100" cy="2112300"/>
          </a:xfrm>
          <a:prstGeom prst="rect">
            <a:avLst/>
          </a:prstGeom>
        </p:spPr>
        <p:txBody>
          <a:bodyPr anchorCtr="0" anchor="ctr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CS193P Final Project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797466" y="3775600"/>
            <a:ext cx="10962900" cy="1887600"/>
          </a:xfrm>
          <a:prstGeom prst="rect">
            <a:avLst/>
          </a:prstGeom>
        </p:spPr>
        <p:txBody>
          <a:bodyPr anchorCtr="0" anchor="b" bIns="121900" lIns="121900" rIns="121900" tIns="121900">
            <a:noAutofit/>
          </a:bodyPr>
          <a:lstStyle/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Aashna Garg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  (</a:t>
            </a:r>
            <a:r>
              <a:rPr lang="en" sz="1300"/>
              <a:t>Design contributions by: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300"/>
              <a:t>Chuck Allen, Brandon Hightower</a:t>
            </a:r>
            <a:r>
              <a:rPr lang="en"/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415600" y="546666"/>
            <a:ext cx="5955600" cy="1356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Share on Facebook/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/>
              <a:t>Twitter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415600" y="2800233"/>
            <a:ext cx="7104000" cy="32916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The user also has the ability to brag about the app on social media like Twitter/Facebook/Email, etc.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833" y="0"/>
            <a:ext cx="399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415600" y="521800"/>
            <a:ext cx="42573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Add Friends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508500" y="1910333"/>
            <a:ext cx="5950800" cy="40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indent="-457200" lvl="0" marL="60960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See who all from your contacts are using this app</a:t>
            </a:r>
          </a:p>
          <a:p>
            <a:pPr indent="-457200" lvl="0" marL="60960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Check those whom you want to add as friends on the app</a:t>
            </a:r>
          </a:p>
          <a:p>
            <a:pPr indent="-457200" lvl="0" marL="60960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Delete/ Reorder your list of friends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8400" y="0"/>
            <a:ext cx="3733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415600" y="521800"/>
            <a:ext cx="44772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Checkout your profile</a:t>
            </a: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8200" y="0"/>
            <a:ext cx="3733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907066" y="2721200"/>
            <a:ext cx="5717100" cy="32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indent="-457200" lvl="0" marL="60960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See your profile anytime by this smart pop up on the main screen</a:t>
            </a:r>
          </a:p>
          <a:p>
            <a:pPr indent="-457200" lvl="0" marL="60960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fetches all your  account details from the backend database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password reset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415600" y="1639833"/>
            <a:ext cx="7607700" cy="44520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User can reset his password here</a:t>
            </a:r>
          </a:p>
          <a:p>
            <a:pPr indent="-304800" lvl="0" marL="609600">
              <a:spcBef>
                <a:spcPts val="0"/>
              </a:spcBef>
              <a:buChar char="-"/>
            </a:pPr>
            <a:r>
              <a:rPr lang="en"/>
              <a:t>User enters his email, when he clicks reset button, he gets a reset email on his email id that he entered</a:t>
            </a:r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9099" y="0"/>
            <a:ext cx="3932899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415600" y="521800"/>
            <a:ext cx="11360700" cy="12372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Start using Drop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333" y="1686966"/>
            <a:ext cx="9084467" cy="499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2004500" y="814133"/>
            <a:ext cx="4099200" cy="1749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   </a:t>
            </a:r>
            <a:r>
              <a:rPr lang="en" sz="8000"/>
              <a:t> </a:t>
            </a:r>
            <a:r>
              <a:rPr b="1" lang="en" sz="8000">
                <a:latin typeface="Slabo 27px"/>
                <a:ea typeface="Slabo 27px"/>
                <a:cs typeface="Slabo 27px"/>
                <a:sym typeface="Slabo 27px"/>
              </a:rPr>
              <a:t>Drop </a:t>
            </a: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133" y="188766"/>
            <a:ext cx="3854233" cy="6321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770866" y="3225000"/>
            <a:ext cx="5930700" cy="1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43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Localized Music Application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3F3F3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125866" y="235966"/>
            <a:ext cx="7740000" cy="6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/>
        </p:nvSpPr>
        <p:spPr>
          <a:xfrm>
            <a:off x="125866" y="235966"/>
            <a:ext cx="7740000" cy="6119699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4000">
              <a:solidFill>
                <a:srgbClr val="1155CC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4000">
                <a:solidFill>
                  <a:schemeClr val="dk1"/>
                </a:solidFill>
                <a:latin typeface="Slabo 27px"/>
                <a:ea typeface="Slabo 27px"/>
                <a:cs typeface="Slabo 27px"/>
                <a:sym typeface="Slabo 27px"/>
              </a:rPr>
              <a:t>Enter a music zone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4000">
              <a:solidFill>
                <a:schemeClr val="dk1"/>
              </a:solidFill>
              <a:latin typeface="Slabo 27px"/>
              <a:ea typeface="Slabo 27px"/>
              <a:cs typeface="Slabo 27px"/>
              <a:sym typeface="Slabo 27px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4000">
              <a:solidFill>
                <a:schemeClr val="dk1"/>
              </a:solidFill>
              <a:latin typeface="Slabo 27px"/>
              <a:ea typeface="Slabo 27px"/>
              <a:cs typeface="Slabo 27px"/>
              <a:sym typeface="Slabo 27px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4000">
                <a:solidFill>
                  <a:schemeClr val="dk1"/>
                </a:solidFill>
                <a:latin typeface="Slabo 27px"/>
                <a:ea typeface="Slabo 27px"/>
                <a:cs typeface="Slabo 27px"/>
                <a:sym typeface="Slabo 27px"/>
              </a:rPr>
              <a:t>Zone music playlist loads instantly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4000">
              <a:solidFill>
                <a:schemeClr val="dk1"/>
              </a:solidFill>
              <a:latin typeface="Slabo 27px"/>
              <a:ea typeface="Slabo 27px"/>
              <a:cs typeface="Slabo 27px"/>
              <a:sym typeface="Slabo 27px"/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4000">
              <a:solidFill>
                <a:schemeClr val="dk1"/>
              </a:solidFill>
              <a:latin typeface="Slabo 27px"/>
              <a:ea typeface="Slabo 27px"/>
              <a:cs typeface="Slabo 27px"/>
              <a:sym typeface="Slabo 27px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4000">
                <a:solidFill>
                  <a:schemeClr val="dk1"/>
                </a:solidFill>
                <a:latin typeface="Slabo 27px"/>
                <a:ea typeface="Slabo 27px"/>
                <a:cs typeface="Slabo 27px"/>
                <a:sym typeface="Slabo 27px"/>
              </a:rPr>
              <a:t>And you get going!</a:t>
            </a: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5066" y="0"/>
            <a:ext cx="3733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D9D9D9"/>
                </a:solidFill>
              </a:rPr>
              <a:t>                                Where to use?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 rot="316508">
            <a:off x="800503" y="4535568"/>
            <a:ext cx="2333081" cy="580533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</a:rPr>
              <a:t>Silent Disco</a:t>
            </a:r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45307">
            <a:off x="393586" y="1241095"/>
            <a:ext cx="4724866" cy="3149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25178">
            <a:off x="8379966" y="442933"/>
            <a:ext cx="3606799" cy="2031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 rot="872473">
            <a:off x="9233646" y="2708928"/>
            <a:ext cx="2641824" cy="646137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900"/>
              <a:t>In</a:t>
            </a:r>
            <a:r>
              <a:rPr lang="en" sz="1900">
                <a:solidFill>
                  <a:srgbClr val="EFEFEF"/>
                </a:solidFill>
              </a:rPr>
              <a:t> your favourite cafe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32544">
            <a:off x="4754966" y="2603016"/>
            <a:ext cx="4825999" cy="32130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 rot="-892218">
            <a:off x="6769099" y="5809756"/>
            <a:ext cx="2264334" cy="382687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900">
                <a:solidFill>
                  <a:srgbClr val="F3F3F3"/>
                </a:solidFill>
              </a:rPr>
              <a:t>While working out!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Music Zones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15600" y="1639833"/>
            <a:ext cx="3850800" cy="44520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Once the user logs in or signs up, he can see zones on a map</a:t>
            </a:r>
          </a:p>
          <a:p>
            <a:pPr indent="-304800" lvl="0" marL="609600">
              <a:spcBef>
                <a:spcPts val="0"/>
              </a:spcBef>
              <a:buChar char="-"/>
            </a:pPr>
            <a:r>
              <a:rPr lang="en"/>
              <a:t>These zones represent areas where there is music streaming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266" y="0"/>
            <a:ext cx="3731732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580" y="0"/>
            <a:ext cx="3731704" cy="685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415600" y="546666"/>
            <a:ext cx="3807300" cy="8103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Entering a zone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415600" y="2312533"/>
            <a:ext cx="3674700" cy="37791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indent="-304800" lvl="0" marL="609600">
              <a:spcBef>
                <a:spcPts val="0"/>
              </a:spcBef>
              <a:buChar char="-"/>
            </a:pPr>
            <a:r>
              <a:rPr lang="en"/>
              <a:t>When a user enters a zone (CS Gates Building, Stanford, here), he gets a notification that he has entered the zone of that music station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433" y="0"/>
            <a:ext cx="3807067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9533" y="0"/>
            <a:ext cx="3733800" cy="6720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15600" y="546666"/>
            <a:ext cx="7544400" cy="8103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Location based music playlist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36966" y="2469866"/>
            <a:ext cx="7418700" cy="3558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As the user enters a zone, the music playlist, from SoundCloud, specific to that location gets loaded</a:t>
            </a:r>
          </a:p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From here, the user can play/pause/mark favourite any song</a:t>
            </a:r>
          </a:p>
          <a:p>
            <a:pPr indent="-304800" lvl="0" marL="609600">
              <a:spcBef>
                <a:spcPts val="0"/>
              </a:spcBef>
              <a:buChar char="-"/>
            </a:pPr>
            <a:r>
              <a:rPr lang="en"/>
              <a:t>Similarly, on entering a different zone, a different music playlist attached to that zone gets loaded up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8200" y="0"/>
            <a:ext cx="3733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415600" y="521800"/>
            <a:ext cx="38589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Interactive Login Screen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415600" y="2226433"/>
            <a:ext cx="3942000" cy="38655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New users can Sign Up to Drop</a:t>
            </a:r>
          </a:p>
          <a:p>
            <a:pPr indent="-304800" lvl="0" marL="609600" rtl="0">
              <a:spcBef>
                <a:spcPts val="0"/>
              </a:spcBef>
              <a:buChar char="-"/>
            </a:pPr>
            <a:r>
              <a:rPr lang="en"/>
              <a:t>Registered users can simply log in</a:t>
            </a:r>
          </a:p>
          <a:p>
            <a:pPr indent="-304800" lvl="0" marL="609600">
              <a:spcBef>
                <a:spcPts val="0"/>
              </a:spcBef>
              <a:buChar char="-"/>
            </a:pPr>
            <a:r>
              <a:rPr lang="en"/>
              <a:t>If the user forgot his password, he can click on forgot password and reset his password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1000" y="0"/>
            <a:ext cx="37338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58200" y="0"/>
            <a:ext cx="37338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15600" y="521800"/>
            <a:ext cx="11360700" cy="834900"/>
          </a:xfrm>
          <a:prstGeom prst="rect">
            <a:avLst/>
          </a:prstGeom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Sign Up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251700" y="1683266"/>
            <a:ext cx="4272900" cy="47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/>
        </p:nvSpPr>
        <p:spPr>
          <a:xfrm>
            <a:off x="393300" y="1699000"/>
            <a:ext cx="7566900" cy="44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tIns="1219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    </a:t>
            </a: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Minimal Signup details needed: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609600" rtl="0">
              <a:spcBef>
                <a:spcPts val="0"/>
              </a:spcBef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User is required to fill mandatory personal details</a:t>
            </a:r>
          </a:p>
          <a:p>
            <a:pPr indent="-457200" lvl="0" marL="609600" rtl="0">
              <a:spcBef>
                <a:spcPts val="0"/>
              </a:spcBef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User Friendly date picker</a:t>
            </a:r>
          </a:p>
          <a:p>
            <a:pPr indent="-457200" lvl="0" marL="609600" rtl="0">
              <a:spcBef>
                <a:spcPts val="0"/>
              </a:spcBef>
              <a:buClr>
                <a:schemeClr val="dk2"/>
              </a:buClr>
              <a:buSzPct val="100000"/>
              <a:buFont typeface="Lato"/>
              <a:buChar char="-"/>
            </a:pPr>
            <a:r>
              <a:rPr lang="en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User can personalize by uploading his/her image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8200" y="0"/>
            <a:ext cx="37338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019265" cy="3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